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785950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Все наоборот</a:t>
            </a:r>
            <a:endParaRPr lang="ru-RU" sz="88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Если 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накрест лежащие углы 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 пересечении двух прямых третьей 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равны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то эти </a:t>
            </a:r>
            <a:r>
              <a:rPr lang="ru-RU" sz="5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прямые параллельны 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</a:rPr>
              <a:t>Если ученик опаздывает в школу, его ругает завуч.</a:t>
            </a:r>
            <a:endParaRPr lang="ru-RU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14" descr="C:\Documents and Settings\Ира\Local Settings\Temporary Internet Files\Content.IE5\W1KP83YJ\MC90039832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204043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214314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Если барабулька красная, то она холодная.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Ира\Local Settings\Temporary Internet Files\Content.IE5\GRGJARY5\MC90043998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786190"/>
            <a:ext cx="1889125" cy="188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</a:rPr>
              <a:t>Если </a:t>
            </a:r>
            <a:r>
              <a:rPr lang="ru-RU" sz="5400" dirty="0" err="1" smtClean="0">
                <a:solidFill>
                  <a:schemeClr val="accent5">
                    <a:lumMod val="75000"/>
                  </a:schemeClr>
                </a:solidFill>
              </a:rPr>
              <a:t>зюзюка</a:t>
            </a: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</a:rPr>
              <a:t> квадратная, то она поет.</a:t>
            </a: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6" name="Picture 2" descr="http://toyfaq.ru/uploads/posts/2011-05/1306333610_1-spongebo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285860"/>
            <a:ext cx="2457563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229600" cy="26432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Если </a:t>
            </a:r>
            <a:r>
              <a:rPr lang="ru-RU" sz="5400" dirty="0" err="1" smtClean="0">
                <a:solidFill>
                  <a:srgbClr val="00B050"/>
                </a:solidFill>
              </a:rPr>
              <a:t>мармушку</a:t>
            </a:r>
            <a:r>
              <a:rPr lang="ru-RU" sz="5400" dirty="0" smtClean="0">
                <a:solidFill>
                  <a:srgbClr val="00B050"/>
                </a:solidFill>
              </a:rPr>
              <a:t> обидеть, то 			она зеленеет.</a:t>
            </a:r>
            <a:endParaRPr lang="ru-RU" sz="5400" dirty="0">
              <a:solidFill>
                <a:srgbClr val="00B050"/>
              </a:solidFill>
            </a:endParaRPr>
          </a:p>
        </p:txBody>
      </p:sp>
      <p:pic>
        <p:nvPicPr>
          <p:cNvPr id="5125" name="Picture 5" descr="C:\Documents and Settings\Ира\Local Settings\Temporary Internet Files\Content.IE5\8B6ROJOZ\MC90039145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643314"/>
            <a:ext cx="2900922" cy="1914987"/>
          </a:xfrm>
          <a:prstGeom prst="rect">
            <a:avLst/>
          </a:prstGeom>
          <a:noFill/>
        </p:spPr>
      </p:pic>
      <p:pic>
        <p:nvPicPr>
          <p:cNvPr id="5126" name="Picture 6" descr="C:\Documents and Settings\Ира\Local Settings\Temporary Internet Files\Content.IE5\8JW7IHGX\MC90042836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857628"/>
            <a:ext cx="1460500" cy="1844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Если углы вертикальные, то они равны.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http://5terka.com/images/geom7pog/geom7pog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5507662" cy="2341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Если треугольник равнобедренный,</a:t>
            </a:r>
          </a:p>
          <a:p>
            <a:pPr algn="r">
              <a:buNone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 то биссектриса, </a:t>
            </a:r>
          </a:p>
          <a:p>
            <a:pPr algn="r">
              <a:buNone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проведенная </a:t>
            </a:r>
          </a:p>
          <a:p>
            <a:pPr algn="r">
              <a:buNone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к основанию, </a:t>
            </a:r>
          </a:p>
          <a:p>
            <a:pPr algn="r">
              <a:buNone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является высотой.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19" descr="04003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071678"/>
            <a:ext cx="3670625" cy="341011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Если накрест лежащие углы при пересечении двух прямых третьей равны, то эти прямые параллельны .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Если </a:t>
            </a:r>
            <a:r>
              <a:rPr lang="ru-RU" sz="5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накрест лежащие углы 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 пересечении двух прямых третьей </a:t>
            </a:r>
            <a:r>
              <a:rPr lang="ru-RU" sz="5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равны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то эти прямые параллельны .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102</Words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Все наоборот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наоборот</dc:title>
  <cp:lastModifiedBy>Ира</cp:lastModifiedBy>
  <cp:revision>6</cp:revision>
  <dcterms:modified xsi:type="dcterms:W3CDTF">2014-01-28T19:27:50Z</dcterms:modified>
</cp:coreProperties>
</file>